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roxima Nova"/>
      <p:regular r:id="rId22"/>
      <p:bold r:id="rId23"/>
      <p:italic r:id="rId24"/>
      <p:boldItalic r:id="rId25"/>
    </p:embeddedFont>
    <p:embeddedFont>
      <p:font typeface="Droid Sans"/>
      <p:regular r:id="rId26"/>
      <p:bold r:id="rId27"/>
    </p:embeddedFont>
    <p:embeddedFont>
      <p:font typeface="Alfa Slab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roximaNova-regular.fntdata"/><Relationship Id="rId21" Type="http://schemas.openxmlformats.org/officeDocument/2006/relationships/slide" Target="slides/slide17.xml"/><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DroidSans-regular.fntdata"/><Relationship Id="rId25" Type="http://schemas.openxmlformats.org/officeDocument/2006/relationships/font" Target="fonts/ProximaNova-boldItalic.fntdata"/><Relationship Id="rId28" Type="http://schemas.openxmlformats.org/officeDocument/2006/relationships/font" Target="fonts/AlfaSlabOne-regular.fntdata"/><Relationship Id="rId27" Type="http://schemas.openxmlformats.org/officeDocument/2006/relationships/font" Target="fonts/DroidSan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595975"/>
            <a:ext cx="8520600" cy="19578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rIns="91425"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rIns="91425"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200" cy="15519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200" cy="1345499"/>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FE2F3"/>
        </a:solidFill>
      </p:bgPr>
    </p:bg>
    <p:spTree>
      <p:nvGrpSpPr>
        <p:cNvPr id="55" name="Shape 55"/>
        <p:cNvGrpSpPr/>
        <p:nvPr/>
      </p:nvGrpSpPr>
      <p:grpSpPr>
        <a:xfrm>
          <a:off x="0" y="0"/>
          <a:ext cx="0" cy="0"/>
          <a:chOff x="0" y="0"/>
          <a:chExt cx="0" cy="0"/>
        </a:xfrm>
      </p:grpSpPr>
      <p:sp>
        <p:nvSpPr>
          <p:cNvPr id="56" name="Shape 56"/>
          <p:cNvSpPr txBox="1"/>
          <p:nvPr>
            <p:ph type="ctrTitle"/>
          </p:nvPr>
        </p:nvSpPr>
        <p:spPr>
          <a:xfrm>
            <a:off x="311700" y="360625"/>
            <a:ext cx="8520600" cy="2895600"/>
          </a:xfrm>
          <a:prstGeom prst="rect">
            <a:avLst/>
          </a:prstGeom>
        </p:spPr>
        <p:txBody>
          <a:bodyPr anchorCtr="0" anchor="b" bIns="91425" lIns="91425" rIns="91425" tIns="91425">
            <a:noAutofit/>
          </a:bodyPr>
          <a:lstStyle/>
          <a:p>
            <a:pPr lvl="0" rtl="0">
              <a:lnSpc>
                <a:spcPct val="115000"/>
              </a:lnSpc>
              <a:spcBef>
                <a:spcPts val="0"/>
              </a:spcBef>
              <a:buNone/>
            </a:pPr>
            <a:r>
              <a:rPr lang="en" sz="3600">
                <a:solidFill>
                  <a:srgbClr val="3D85C6"/>
                </a:solidFill>
                <a:latin typeface="Droid Sans"/>
                <a:ea typeface="Droid Sans"/>
                <a:cs typeface="Droid Sans"/>
                <a:sym typeface="Droid Sans"/>
              </a:rPr>
              <a:t>A Collection </a:t>
            </a:r>
          </a:p>
          <a:p>
            <a:pPr lvl="0" rtl="0">
              <a:lnSpc>
                <a:spcPct val="115000"/>
              </a:lnSpc>
              <a:spcBef>
                <a:spcPts val="0"/>
              </a:spcBef>
              <a:buClr>
                <a:schemeClr val="dk1"/>
              </a:buClr>
              <a:buSzPct val="30555"/>
              <a:buFont typeface="Arial"/>
              <a:buNone/>
            </a:pPr>
            <a:r>
              <a:rPr lang="en" sz="3600">
                <a:solidFill>
                  <a:srgbClr val="3D85C6"/>
                </a:solidFill>
                <a:latin typeface="Droid Sans"/>
                <a:ea typeface="Droid Sans"/>
                <a:cs typeface="Droid Sans"/>
                <a:sym typeface="Droid Sans"/>
              </a:rPr>
              <a:t>of </a:t>
            </a:r>
          </a:p>
          <a:p>
            <a:pPr lvl="0">
              <a:lnSpc>
                <a:spcPct val="115000"/>
              </a:lnSpc>
              <a:spcBef>
                <a:spcPts val="0"/>
              </a:spcBef>
              <a:buClr>
                <a:schemeClr val="dk1"/>
              </a:buClr>
              <a:buSzPct val="30555"/>
              <a:buFont typeface="Arial"/>
              <a:buNone/>
            </a:pPr>
            <a:r>
              <a:rPr lang="en" sz="3600">
                <a:solidFill>
                  <a:srgbClr val="3D85C6"/>
                </a:solidFill>
                <a:latin typeface="Droid Sans"/>
                <a:ea typeface="Droid Sans"/>
                <a:cs typeface="Droid Sans"/>
                <a:sym typeface="Droid Sans"/>
              </a:rPr>
              <a:t> Poems About Water</a:t>
            </a:r>
          </a:p>
          <a:p>
            <a:pPr lvl="0">
              <a:spcBef>
                <a:spcPts val="0"/>
              </a:spcBef>
              <a:buNone/>
            </a:pPr>
            <a:r>
              <a:t/>
            </a:r>
            <a:endParaRPr/>
          </a:p>
        </p:txBody>
      </p:sp>
      <p:sp>
        <p:nvSpPr>
          <p:cNvPr id="57" name="Shape 57"/>
          <p:cNvSpPr txBox="1"/>
          <p:nvPr>
            <p:ph idx="1" type="subTitle"/>
          </p:nvPr>
        </p:nvSpPr>
        <p:spPr>
          <a:xfrm>
            <a:off x="311700" y="3822775"/>
            <a:ext cx="8520600" cy="873000"/>
          </a:xfrm>
          <a:prstGeom prst="rect">
            <a:avLst/>
          </a:prstGeom>
        </p:spPr>
        <p:txBody>
          <a:bodyPr anchorCtr="0" anchor="t" bIns="91425" lIns="91425" rIns="91425" tIns="91425">
            <a:noAutofit/>
          </a:bodyPr>
          <a:lstStyle/>
          <a:p>
            <a:pPr lvl="0">
              <a:lnSpc>
                <a:spcPct val="115000"/>
              </a:lnSpc>
              <a:spcBef>
                <a:spcPts val="0"/>
              </a:spcBef>
              <a:buClr>
                <a:schemeClr val="dk1"/>
              </a:buClr>
              <a:buSzPct val="45833"/>
              <a:buFont typeface="Arial"/>
              <a:buNone/>
            </a:pPr>
            <a:r>
              <a:rPr lang="en" sz="2400">
                <a:solidFill>
                  <a:srgbClr val="3D85C6"/>
                </a:solidFill>
                <a:latin typeface="Droid Sans"/>
                <a:ea typeface="Droid Sans"/>
                <a:cs typeface="Droid Sans"/>
                <a:sym typeface="Droid Sans"/>
              </a:rPr>
              <a:t>By: Miss Gleason’s First Grade Class</a:t>
            </a:r>
          </a:p>
          <a:p>
            <a:pPr lvl="0">
              <a:lnSpc>
                <a:spcPct val="115000"/>
              </a:lnSpc>
              <a:spcBef>
                <a:spcPts val="0"/>
              </a:spcBef>
              <a:buClr>
                <a:schemeClr val="dk1"/>
              </a:buClr>
              <a:buSzPct val="45833"/>
              <a:buFont typeface="Arial"/>
              <a:buNone/>
            </a:pPr>
            <a:r>
              <a:rPr lang="en" sz="2400">
                <a:solidFill>
                  <a:srgbClr val="3D85C6"/>
                </a:solidFill>
                <a:latin typeface="Droid Sans"/>
                <a:ea typeface="Droid Sans"/>
                <a:cs typeface="Droid Sans"/>
                <a:sym typeface="Droid Sans"/>
              </a:rPr>
              <a:t>Goshen Center School</a:t>
            </a:r>
          </a:p>
          <a:p>
            <a:pPr lvl="0">
              <a:lnSpc>
                <a:spcPct val="115000"/>
              </a:lnSpc>
              <a:spcBef>
                <a:spcPts val="0"/>
              </a:spcBef>
              <a:buClr>
                <a:schemeClr val="dk1"/>
              </a:buClr>
              <a:buSzPct val="45833"/>
              <a:buFont typeface="Arial"/>
              <a:buNone/>
            </a:pPr>
            <a:r>
              <a:rPr lang="en" sz="2400">
                <a:solidFill>
                  <a:srgbClr val="3D85C6"/>
                </a:solidFill>
                <a:latin typeface="Droid Sans"/>
                <a:ea typeface="Droid Sans"/>
                <a:cs typeface="Droid Sans"/>
                <a:sym typeface="Droid Sans"/>
              </a:rPr>
              <a:t>2015-16</a:t>
            </a:r>
          </a:p>
        </p:txBody>
      </p:sp>
      <p:pic>
        <p:nvPicPr>
          <p:cNvPr id="58" name="Shape 58"/>
          <p:cNvPicPr preferRelativeResize="0"/>
          <p:nvPr/>
        </p:nvPicPr>
        <p:blipFill rotWithShape="1">
          <a:blip r:embed="rId3">
            <a:alphaModFix/>
          </a:blip>
          <a:srcRect b="9354" l="0" r="0" t="0"/>
          <a:stretch/>
        </p:blipFill>
        <p:spPr>
          <a:xfrm>
            <a:off x="3643787" y="2346950"/>
            <a:ext cx="1856424" cy="147582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 type="body"/>
          </p:nvPr>
        </p:nvSpPr>
        <p:spPr>
          <a:xfrm>
            <a:off x="311700" y="436525"/>
            <a:ext cx="4290900" cy="4132500"/>
          </a:xfrm>
          <a:prstGeom prst="rect">
            <a:avLst/>
          </a:prstGeom>
        </p:spPr>
        <p:txBody>
          <a:bodyPr anchorCtr="0" anchor="t" bIns="91425" lIns="91425" rIns="91425" tIns="91425">
            <a:noAutofit/>
          </a:bodyPr>
          <a:lstStyle/>
          <a:p>
            <a:pPr lvl="0">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Allison Barber</a:t>
            </a:r>
          </a:p>
          <a:p>
            <a:pPr lvl="0">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Age: 7</a:t>
            </a:r>
          </a:p>
          <a:p>
            <a:pPr lvl="0">
              <a:spcBef>
                <a:spcPts val="0"/>
              </a:spcBef>
              <a:spcAft>
                <a:spcPts val="0"/>
              </a:spcAft>
              <a:buClr>
                <a:schemeClr val="dk1"/>
              </a:buClr>
              <a:buSzPct val="61111"/>
              <a:buFont typeface="Arial"/>
              <a:buNone/>
            </a:pPr>
            <a:r>
              <a:t/>
            </a:r>
            <a:endParaRPr>
              <a:solidFill>
                <a:schemeClr val="dk1"/>
              </a:solidFill>
              <a:latin typeface="Droid Sans"/>
              <a:ea typeface="Droid Sans"/>
              <a:cs typeface="Droid Sans"/>
              <a:sym typeface="Droid Sans"/>
            </a:endParaRPr>
          </a:p>
          <a:p>
            <a:pPr lvl="0" algn="ctr">
              <a:spcBef>
                <a:spcPts val="0"/>
              </a:spcBef>
              <a:spcAft>
                <a:spcPts val="0"/>
              </a:spcAft>
              <a:buClr>
                <a:schemeClr val="dk1"/>
              </a:buClr>
              <a:buSzPct val="61111"/>
              <a:buFont typeface="Arial"/>
              <a:buNone/>
            </a:pPr>
            <a:r>
              <a:rPr lang="en" u="sng">
                <a:solidFill>
                  <a:schemeClr val="dk1"/>
                </a:solidFill>
                <a:latin typeface="Droid Sans"/>
                <a:ea typeface="Droid Sans"/>
                <a:cs typeface="Droid Sans"/>
                <a:sym typeface="Droid Sans"/>
              </a:rPr>
              <a:t>A Drop of Water</a:t>
            </a:r>
          </a:p>
          <a:p>
            <a:pPr lvl="0" algn="ctr">
              <a:spcBef>
                <a:spcPts val="0"/>
              </a:spcBef>
              <a:spcAft>
                <a:spcPts val="0"/>
              </a:spcAft>
              <a:buClr>
                <a:schemeClr val="dk1"/>
              </a:buClr>
              <a:buSzPct val="61111"/>
              <a:buFont typeface="Arial"/>
              <a:buNone/>
            </a:pPr>
            <a:r>
              <a:t/>
            </a:r>
            <a:endParaRPr u="sng">
              <a:solidFill>
                <a:schemeClr val="dk1"/>
              </a:solidFill>
              <a:latin typeface="Droid Sans"/>
              <a:ea typeface="Droid Sans"/>
              <a:cs typeface="Droid Sans"/>
              <a:sym typeface="Droid Sans"/>
            </a:endParaRP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A drop of water.</a:t>
            </a: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Water can be hard.</a:t>
            </a: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Water can be gentle.</a:t>
            </a:r>
          </a:p>
          <a:p>
            <a:pPr lvl="0" algn="ctr">
              <a:spcBef>
                <a:spcPts val="0"/>
              </a:spcBef>
              <a:spcAft>
                <a:spcPts val="0"/>
              </a:spcAft>
              <a:buClr>
                <a:schemeClr val="dk1"/>
              </a:buClr>
              <a:buSzPct val="61111"/>
              <a:buFont typeface="Arial"/>
              <a:buNone/>
            </a:pPr>
            <a:r>
              <a:t/>
            </a:r>
            <a:endParaRPr>
              <a:solidFill>
                <a:schemeClr val="dk1"/>
              </a:solidFill>
              <a:latin typeface="Droid Sans"/>
              <a:ea typeface="Droid Sans"/>
              <a:cs typeface="Droid Sans"/>
              <a:sym typeface="Droid Sans"/>
            </a:endParaRP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One drop of water can save your life, if in harm.</a:t>
            </a: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Water is special to you and me. </a:t>
            </a: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A drop of water.</a:t>
            </a:r>
          </a:p>
        </p:txBody>
      </p:sp>
      <p:pic>
        <p:nvPicPr>
          <p:cNvPr id="112" name="Shape 112"/>
          <p:cNvPicPr preferRelativeResize="0"/>
          <p:nvPr/>
        </p:nvPicPr>
        <p:blipFill>
          <a:blip r:embed="rId3">
            <a:alphaModFix/>
          </a:blip>
          <a:stretch>
            <a:fillRect/>
          </a:stretch>
        </p:blipFill>
        <p:spPr>
          <a:xfrm>
            <a:off x="4726500" y="1405050"/>
            <a:ext cx="4140224" cy="2846399"/>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349650" y="208775"/>
            <a:ext cx="4262400" cy="4839900"/>
          </a:xfrm>
          <a:prstGeom prst="rect">
            <a:avLst/>
          </a:prstGeom>
        </p:spPr>
        <p:txBody>
          <a:bodyPr anchorCtr="0" anchor="t" bIns="91425" lIns="91425" rIns="91425" tIns="91425">
            <a:noAutofit/>
          </a:bodyPr>
          <a:lstStyle/>
          <a:p>
            <a:pPr lvl="0">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Shyla O’Neill</a:t>
            </a:r>
          </a:p>
          <a:p>
            <a:pPr lvl="0">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Age: 7</a:t>
            </a:r>
          </a:p>
          <a:p>
            <a:pPr lvl="0" algn="ctr">
              <a:spcBef>
                <a:spcPts val="0"/>
              </a:spcBef>
              <a:spcAft>
                <a:spcPts val="0"/>
              </a:spcAft>
              <a:buClr>
                <a:schemeClr val="dk1"/>
              </a:buClr>
              <a:buSzPct val="78571"/>
              <a:buFont typeface="Arial"/>
              <a:buNone/>
            </a:pPr>
            <a:r>
              <a:t/>
            </a:r>
            <a:endParaRPr sz="14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78571"/>
              <a:buFont typeface="Arial"/>
              <a:buNone/>
            </a:pPr>
            <a:r>
              <a:rPr b="1" lang="en" sz="1400" u="sng">
                <a:solidFill>
                  <a:schemeClr val="dk1"/>
                </a:solidFill>
                <a:latin typeface="Times New Roman"/>
                <a:ea typeface="Times New Roman"/>
                <a:cs typeface="Times New Roman"/>
                <a:sym typeface="Times New Roman"/>
              </a:rPr>
              <a:t>A Song About Water</a:t>
            </a:r>
          </a:p>
          <a:p>
            <a:pPr lvl="0" algn="ctr">
              <a:spcBef>
                <a:spcPts val="0"/>
              </a:spcBef>
              <a:spcAft>
                <a:spcPts val="0"/>
              </a:spcAft>
              <a:buClr>
                <a:schemeClr val="dk1"/>
              </a:buClr>
              <a:buSzPct val="78571"/>
              <a:buFont typeface="Arial"/>
              <a:buNone/>
            </a:pPr>
            <a:r>
              <a:t/>
            </a:r>
            <a:endParaRPr sz="14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Rain drop, rain drop, </a:t>
            </a: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Here comes more.</a:t>
            </a:r>
          </a:p>
          <a:p>
            <a:pPr lvl="0" algn="ctr">
              <a:spcBef>
                <a:spcPts val="0"/>
              </a:spcBef>
              <a:spcAft>
                <a:spcPts val="0"/>
              </a:spcAft>
              <a:buClr>
                <a:schemeClr val="dk1"/>
              </a:buClr>
              <a:buSzPct val="78571"/>
              <a:buFont typeface="Arial"/>
              <a:buNone/>
            </a:pPr>
            <a:r>
              <a:t/>
            </a:r>
            <a:endParaRPr sz="14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More rain, </a:t>
            </a: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And more rain, </a:t>
            </a: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And more.</a:t>
            </a:r>
          </a:p>
          <a:p>
            <a:pPr lvl="0" algn="ctr">
              <a:spcBef>
                <a:spcPts val="0"/>
              </a:spcBef>
              <a:spcAft>
                <a:spcPts val="0"/>
              </a:spcAft>
              <a:buClr>
                <a:schemeClr val="dk1"/>
              </a:buClr>
              <a:buSzPct val="78571"/>
              <a:buFont typeface="Arial"/>
              <a:buNone/>
            </a:pPr>
            <a:r>
              <a:t/>
            </a:r>
            <a:endParaRPr sz="14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The ocean, the ocean.</a:t>
            </a: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It sounds good.</a:t>
            </a: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Good out of a seashell, </a:t>
            </a: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A seashell.</a:t>
            </a:r>
          </a:p>
          <a:p>
            <a:pPr lvl="0" algn="ctr">
              <a:spcBef>
                <a:spcPts val="0"/>
              </a:spcBef>
              <a:spcAft>
                <a:spcPts val="0"/>
              </a:spcAft>
              <a:buClr>
                <a:schemeClr val="dk1"/>
              </a:buClr>
              <a:buSzPct val="78571"/>
              <a:buFont typeface="Arial"/>
              <a:buNone/>
            </a:pPr>
            <a:r>
              <a:t/>
            </a:r>
            <a:endParaRPr sz="14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78571"/>
              <a:buFont typeface="Arial"/>
              <a:buNone/>
            </a:pPr>
            <a:r>
              <a:rPr lang="en" sz="1400">
                <a:solidFill>
                  <a:schemeClr val="dk1"/>
                </a:solidFill>
                <a:latin typeface="Times New Roman"/>
                <a:ea typeface="Times New Roman"/>
                <a:cs typeface="Times New Roman"/>
                <a:sym typeface="Times New Roman"/>
              </a:rPr>
              <a:t>I like the sound. </a:t>
            </a:r>
          </a:p>
        </p:txBody>
      </p:sp>
      <p:pic>
        <p:nvPicPr>
          <p:cNvPr id="118" name="Shape 118"/>
          <p:cNvPicPr preferRelativeResize="0"/>
          <p:nvPr/>
        </p:nvPicPr>
        <p:blipFill>
          <a:blip r:embed="rId3">
            <a:alphaModFix/>
          </a:blip>
          <a:stretch>
            <a:fillRect/>
          </a:stretch>
        </p:blipFill>
        <p:spPr>
          <a:xfrm rot="-5400000">
            <a:off x="5029612" y="550412"/>
            <a:ext cx="2799525" cy="44887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idx="1" type="body"/>
          </p:nvPr>
        </p:nvSpPr>
        <p:spPr>
          <a:xfrm>
            <a:off x="311700" y="313175"/>
            <a:ext cx="4243500" cy="4764000"/>
          </a:xfrm>
          <a:prstGeom prst="rect">
            <a:avLst/>
          </a:prstGeom>
        </p:spPr>
        <p:txBody>
          <a:bodyPr anchorCtr="0" anchor="t" bIns="91425" lIns="91425" rIns="91425" tIns="91425">
            <a:noAutofit/>
          </a:bodyPr>
          <a:lstStyle/>
          <a:p>
            <a:pPr lv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Meghan Carswell</a:t>
            </a:r>
          </a:p>
          <a:p>
            <a:pPr lv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Age: 7</a:t>
            </a:r>
          </a:p>
          <a:p>
            <a:pPr lvl="0" algn="ctr">
              <a:spcBef>
                <a:spcPts val="0"/>
              </a:spcBef>
              <a:spcAft>
                <a:spcPts val="0"/>
              </a:spcAft>
              <a:buClr>
                <a:schemeClr val="dk1"/>
              </a:buClr>
              <a:buSzPct val="91666"/>
              <a:buFont typeface="Arial"/>
              <a:buNone/>
            </a:pPr>
            <a:r>
              <a:rPr b="1" lang="en" sz="1200" u="sng">
                <a:solidFill>
                  <a:schemeClr val="dk1"/>
                </a:solidFill>
                <a:latin typeface="Times New Roman"/>
                <a:ea typeface="Times New Roman"/>
                <a:cs typeface="Times New Roman"/>
                <a:sym typeface="Times New Roman"/>
              </a:rPr>
              <a:t>Water is Special</a:t>
            </a:r>
          </a:p>
          <a:p>
            <a:pPr lvl="0" algn="ctr">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Water is Special,</a:t>
            </a: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More special than leprechauns gold.</a:t>
            </a:r>
          </a:p>
          <a:p>
            <a:pPr lvl="0" algn="ctr">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Water is in places like: </a:t>
            </a: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Streams, </a:t>
            </a: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Brooks, </a:t>
            </a: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Waterfalls, </a:t>
            </a: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Or rivers.</a:t>
            </a:r>
          </a:p>
          <a:p>
            <a:pPr lvl="0" algn="ctr">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Rain is yummy!</a:t>
            </a: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Water keeps you hydrated.</a:t>
            </a:r>
          </a:p>
          <a:p>
            <a:pPr lvl="0" algn="ctr">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Here are books about water:</a:t>
            </a: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 Thirst for Home”, </a:t>
            </a: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 am rain”,</a:t>
            </a: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 love rain”. </a:t>
            </a:r>
          </a:p>
          <a:p>
            <a:pPr lvl="0" algn="ctr">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 love all different kinds of water!</a:t>
            </a:r>
          </a:p>
        </p:txBody>
      </p:sp>
      <p:pic>
        <p:nvPicPr>
          <p:cNvPr id="124" name="Shape 124"/>
          <p:cNvPicPr preferRelativeResize="0"/>
          <p:nvPr/>
        </p:nvPicPr>
        <p:blipFill>
          <a:blip r:embed="rId3">
            <a:alphaModFix/>
          </a:blip>
          <a:stretch>
            <a:fillRect/>
          </a:stretch>
        </p:blipFill>
        <p:spPr>
          <a:xfrm rot="-5400000">
            <a:off x="5032874" y="471249"/>
            <a:ext cx="3036750" cy="463755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idx="1" type="body"/>
          </p:nvPr>
        </p:nvSpPr>
        <p:spPr>
          <a:xfrm>
            <a:off x="311700" y="313175"/>
            <a:ext cx="4243500" cy="4688100"/>
          </a:xfrm>
          <a:prstGeom prst="rect">
            <a:avLst/>
          </a:prstGeom>
        </p:spPr>
        <p:txBody>
          <a:bodyPr anchorCtr="0" anchor="t" bIns="91425" lIns="91425" rIns="91425" tIns="91425">
            <a:noAutofit/>
          </a:bodyPr>
          <a:lstStyle/>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Abigail White</a:t>
            </a:r>
          </a:p>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Age: 7</a:t>
            </a:r>
          </a:p>
          <a:p>
            <a:pPr lvl="0">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b="1" lang="en" sz="1200" u="sng">
                <a:solidFill>
                  <a:schemeClr val="dk1"/>
                </a:solidFill>
                <a:latin typeface="Droid Sans"/>
                <a:ea typeface="Droid Sans"/>
                <a:cs typeface="Droid Sans"/>
                <a:sym typeface="Droid Sans"/>
              </a:rPr>
              <a:t>A Drop of Water</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falls from the sky.</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It spreads over mountains and forests.</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Over the sky.</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You can drink water.</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comes and goes.</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Drips and drops.</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It comes from the air,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Onto the ground.</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Over the rivers,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To the grass,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Over the pools.</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All from a drop of water. </a:t>
            </a:r>
          </a:p>
          <a:p>
            <a:pPr lvl="0" rtl="0">
              <a:spcBef>
                <a:spcPts val="0"/>
              </a:spcBef>
              <a:buNone/>
            </a:pPr>
            <a:r>
              <a:t/>
            </a:r>
            <a:endParaRPr/>
          </a:p>
        </p:txBody>
      </p:sp>
      <p:pic>
        <p:nvPicPr>
          <p:cNvPr id="130" name="Shape 130"/>
          <p:cNvPicPr preferRelativeResize="0"/>
          <p:nvPr/>
        </p:nvPicPr>
        <p:blipFill>
          <a:blip r:embed="rId3">
            <a:alphaModFix/>
          </a:blip>
          <a:stretch>
            <a:fillRect/>
          </a:stretch>
        </p:blipFill>
        <p:spPr>
          <a:xfrm rot="-5400000">
            <a:off x="4752312" y="751787"/>
            <a:ext cx="2980374" cy="439965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idx="1" type="body"/>
          </p:nvPr>
        </p:nvSpPr>
        <p:spPr>
          <a:xfrm>
            <a:off x="311700" y="313175"/>
            <a:ext cx="4243500" cy="4255800"/>
          </a:xfrm>
          <a:prstGeom prst="rect">
            <a:avLst/>
          </a:prstGeom>
        </p:spPr>
        <p:txBody>
          <a:bodyPr anchorCtr="0" anchor="t" bIns="91425" lIns="91425" rIns="91425" tIns="91425">
            <a:noAutofit/>
          </a:bodyPr>
          <a:lstStyle/>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Lollia D’Urso</a:t>
            </a:r>
          </a:p>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Age: 7</a:t>
            </a:r>
          </a:p>
          <a:p>
            <a:pPr lvl="0">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b="1" lang="en" sz="1200" u="sng">
                <a:solidFill>
                  <a:schemeClr val="dk1"/>
                </a:solidFill>
                <a:latin typeface="Droid Sans"/>
                <a:ea typeface="Droid Sans"/>
                <a:cs typeface="Droid Sans"/>
                <a:sym typeface="Droid Sans"/>
              </a:rPr>
              <a:t>Water Is Life</a:t>
            </a:r>
          </a:p>
          <a:p>
            <a:pPr lvl="0" algn="ctr">
              <a:spcBef>
                <a:spcPts val="0"/>
              </a:spcBef>
              <a:spcAft>
                <a:spcPts val="0"/>
              </a:spcAft>
              <a:buClr>
                <a:schemeClr val="dk1"/>
              </a:buClr>
              <a:buSzPct val="91666"/>
              <a:buFont typeface="Arial"/>
              <a:buNone/>
            </a:pPr>
            <a:br>
              <a:rPr lang="en" sz="1200">
                <a:solidFill>
                  <a:schemeClr val="dk1"/>
                </a:solidFill>
                <a:latin typeface="Droid Sans"/>
                <a:ea typeface="Droid Sans"/>
                <a:cs typeface="Droid Sans"/>
                <a:sym typeface="Droid Sans"/>
              </a:rPr>
            </a:br>
            <a:r>
              <a:rPr lang="en" sz="1200">
                <a:solidFill>
                  <a:schemeClr val="dk1"/>
                </a:solidFill>
                <a:latin typeface="Droid Sans"/>
                <a:ea typeface="Droid Sans"/>
                <a:cs typeface="Droid Sans"/>
                <a:sym typeface="Droid Sans"/>
              </a:rPr>
              <a:t>Water is life.</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important,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For every girl and boy.</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everywhere.</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You can find it from your faucet.</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But some people do not have any water.</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They have to travel a long way to get it.</a:t>
            </a:r>
          </a:p>
          <a:p>
            <a:pPr lvl="0">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You can not stand a day without a drink of water.</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good for you and me.</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We need to conserve water because…</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good. </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rt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life. </a:t>
            </a:r>
          </a:p>
        </p:txBody>
      </p:sp>
      <p:pic>
        <p:nvPicPr>
          <p:cNvPr id="136" name="Shape 136"/>
          <p:cNvPicPr preferRelativeResize="0"/>
          <p:nvPr/>
        </p:nvPicPr>
        <p:blipFill>
          <a:blip r:embed="rId3">
            <a:alphaModFix/>
          </a:blip>
          <a:stretch>
            <a:fillRect/>
          </a:stretch>
        </p:blipFill>
        <p:spPr>
          <a:xfrm rot="-5400000">
            <a:off x="5141212" y="309537"/>
            <a:ext cx="2677025" cy="4846199"/>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idx="1" type="body"/>
          </p:nvPr>
        </p:nvSpPr>
        <p:spPr>
          <a:xfrm>
            <a:off x="311700" y="336925"/>
            <a:ext cx="4243500" cy="4255800"/>
          </a:xfrm>
          <a:prstGeom prst="rect">
            <a:avLst/>
          </a:prstGeom>
        </p:spPr>
        <p:txBody>
          <a:bodyPr anchorCtr="0" anchor="t" bIns="91425" lIns="91425" rIns="91425" tIns="91425">
            <a:noAutofit/>
          </a:bodyPr>
          <a:lstStyle/>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Reagan Masi</a:t>
            </a:r>
          </a:p>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Age: 7</a:t>
            </a:r>
          </a:p>
          <a:p>
            <a:pPr lvl="0">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b="1" lang="en" sz="1200" u="sng">
                <a:solidFill>
                  <a:schemeClr val="dk1"/>
                </a:solidFill>
                <a:latin typeface="Droid Sans"/>
                <a:ea typeface="Droid Sans"/>
                <a:cs typeface="Droid Sans"/>
                <a:sym typeface="Droid Sans"/>
              </a:rPr>
              <a:t>Water Is</a:t>
            </a:r>
          </a:p>
          <a:p>
            <a:pPr lvl="0" algn="ctr">
              <a:spcBef>
                <a:spcPts val="0"/>
              </a:spcBef>
              <a:spcAft>
                <a:spcPts val="0"/>
              </a:spcAft>
              <a:buClr>
                <a:schemeClr val="dk1"/>
              </a:buClr>
              <a:buSzPct val="91666"/>
              <a:buFont typeface="Arial"/>
              <a:buNone/>
            </a:pPr>
            <a:r>
              <a:t/>
            </a:r>
            <a:endParaRPr sz="1200" u="sng">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The water comes from the faucet and a hose.</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Like a waterfall.</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Fast and powerful.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It can also fill up a bathtub.</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You can get a drink of water from the fridge.</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It is cold and it tastes wonderful. </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all over the world.</a:t>
            </a:r>
          </a:p>
          <a:p>
            <a:pPr lvl="0" rt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You can see water everywhere. </a:t>
            </a:r>
          </a:p>
        </p:txBody>
      </p:sp>
      <p:pic>
        <p:nvPicPr>
          <p:cNvPr id="142" name="Shape 142"/>
          <p:cNvPicPr preferRelativeResize="0"/>
          <p:nvPr/>
        </p:nvPicPr>
        <p:blipFill>
          <a:blip r:embed="rId3">
            <a:alphaModFix/>
          </a:blip>
          <a:stretch>
            <a:fillRect/>
          </a:stretch>
        </p:blipFill>
        <p:spPr>
          <a:xfrm rot="-5400000">
            <a:off x="5184687" y="680037"/>
            <a:ext cx="2742574" cy="3887800"/>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idx="1" type="body"/>
          </p:nvPr>
        </p:nvSpPr>
        <p:spPr>
          <a:xfrm>
            <a:off x="311700" y="313175"/>
            <a:ext cx="4243500" cy="4255800"/>
          </a:xfrm>
          <a:prstGeom prst="rect">
            <a:avLst/>
          </a:prstGeom>
        </p:spPr>
        <p:txBody>
          <a:bodyPr anchorCtr="0" anchor="t" bIns="91425" lIns="91425" rIns="91425" tIns="91425">
            <a:noAutofit/>
          </a:bodyPr>
          <a:lstStyle/>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Fern Begley</a:t>
            </a:r>
          </a:p>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Age: 6</a:t>
            </a:r>
          </a:p>
          <a:p>
            <a:pPr lvl="0">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t/>
            </a:r>
            <a:endParaRPr b="1"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b="1" lang="en" sz="1200" u="sng">
                <a:solidFill>
                  <a:schemeClr val="dk1"/>
                </a:solidFill>
                <a:latin typeface="Droid Sans"/>
                <a:ea typeface="Droid Sans"/>
                <a:cs typeface="Droid Sans"/>
                <a:sym typeface="Droid Sans"/>
              </a:rPr>
              <a:t>Droplet of Water</a:t>
            </a:r>
          </a:p>
          <a:p>
            <a:pPr lvl="0" algn="ctr">
              <a:spcBef>
                <a:spcPts val="0"/>
              </a:spcBef>
              <a:spcAft>
                <a:spcPts val="0"/>
              </a:spcAft>
              <a:buClr>
                <a:schemeClr val="dk1"/>
              </a:buClr>
              <a:buSzPct val="91666"/>
              <a:buFont typeface="Arial"/>
              <a:buNone/>
            </a:pPr>
            <a:r>
              <a:t/>
            </a:r>
            <a:endParaRPr sz="1200" u="sng">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good for everyone.</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It is good for girls and boys.</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It is good for you and me.</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can float anywhere,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And any day.</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It can go down a waterfall.</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It can fall from a cloud in the sky.</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All animals need water.</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To drink.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And to stay alive.</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Plants need it to grow.</a:t>
            </a:r>
          </a:p>
          <a:p>
            <a:pPr lvl="0" algn="ctr">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lvl="0" rtl="0">
              <a:spcBef>
                <a:spcPts val="0"/>
              </a:spcBef>
              <a:buNone/>
            </a:pPr>
            <a:r>
              <a:t/>
            </a:r>
            <a:endParaRPr/>
          </a:p>
        </p:txBody>
      </p:sp>
      <p:pic>
        <p:nvPicPr>
          <p:cNvPr id="148" name="Shape 148"/>
          <p:cNvPicPr preferRelativeResize="0"/>
          <p:nvPr/>
        </p:nvPicPr>
        <p:blipFill>
          <a:blip r:embed="rId3">
            <a:alphaModFix/>
          </a:blip>
          <a:stretch>
            <a:fillRect/>
          </a:stretch>
        </p:blipFill>
        <p:spPr>
          <a:xfrm rot="-5400000">
            <a:off x="4895662" y="798737"/>
            <a:ext cx="2752725" cy="4419600"/>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idx="1" type="body"/>
          </p:nvPr>
        </p:nvSpPr>
        <p:spPr>
          <a:xfrm>
            <a:off x="311700" y="313175"/>
            <a:ext cx="4243500" cy="4255800"/>
          </a:xfrm>
          <a:prstGeom prst="rect">
            <a:avLst/>
          </a:prstGeom>
        </p:spPr>
        <p:txBody>
          <a:bodyPr anchorCtr="0" anchor="t" bIns="91425" lIns="91425" rIns="91425" tIns="91425">
            <a:noAutofit/>
          </a:bodyPr>
          <a:lstStyle/>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Emilie Vaill </a:t>
            </a:r>
          </a:p>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Age: 6</a:t>
            </a:r>
          </a:p>
          <a:p>
            <a:pPr lvl="0" algn="ctr">
              <a:spcBef>
                <a:spcPts val="0"/>
              </a:spcBef>
              <a:spcAft>
                <a:spcPts val="0"/>
              </a:spcAft>
              <a:buClr>
                <a:schemeClr val="dk1"/>
              </a:buClr>
              <a:buSzPct val="91666"/>
              <a:buFont typeface="Arial"/>
              <a:buNone/>
            </a:pPr>
            <a:r>
              <a:rPr b="1" lang="en" sz="1200" u="sng">
                <a:solidFill>
                  <a:schemeClr val="dk1"/>
                </a:solidFill>
                <a:latin typeface="Droid Sans"/>
                <a:ea typeface="Droid Sans"/>
                <a:cs typeface="Droid Sans"/>
                <a:sym typeface="Droid Sans"/>
              </a:rPr>
              <a:t>We Must Take Care of Water</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special.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 can drink it</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And so can you.</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clear.</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 like to listen to it flow</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From a waterfall.</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I must take care of water</a:t>
            </a:r>
          </a:p>
          <a:p>
            <a:pPr lvl="0" rt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And so can you!</a:t>
            </a:r>
          </a:p>
        </p:txBody>
      </p:sp>
      <p:pic>
        <p:nvPicPr>
          <p:cNvPr id="154" name="Shape 154"/>
          <p:cNvPicPr preferRelativeResize="0"/>
          <p:nvPr/>
        </p:nvPicPr>
        <p:blipFill>
          <a:blip r:embed="rId3">
            <a:alphaModFix/>
          </a:blip>
          <a:stretch>
            <a:fillRect/>
          </a:stretch>
        </p:blipFill>
        <p:spPr>
          <a:xfrm rot="-5400000">
            <a:off x="4794275" y="357925"/>
            <a:ext cx="2952750" cy="394335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idx="1" type="body"/>
          </p:nvPr>
        </p:nvSpPr>
        <p:spPr>
          <a:xfrm>
            <a:off x="771900" y="1128150"/>
            <a:ext cx="7279500" cy="3440700"/>
          </a:xfrm>
          <a:prstGeom prst="rect">
            <a:avLst/>
          </a:prstGeom>
        </p:spPr>
        <p:txBody>
          <a:bodyPr anchorCtr="0" anchor="t" bIns="91425" lIns="91425" rIns="91425" tIns="91425">
            <a:noAutofit/>
          </a:bodyPr>
          <a:lstStyle/>
          <a:p>
            <a:pPr lvl="0" algn="ctr">
              <a:spcBef>
                <a:spcPts val="0"/>
              </a:spcBef>
              <a:spcAft>
                <a:spcPts val="0"/>
              </a:spcAft>
              <a:buClr>
                <a:schemeClr val="dk1"/>
              </a:buClr>
              <a:buSzPct val="30555"/>
              <a:buFont typeface="Arial"/>
              <a:buNone/>
            </a:pPr>
            <a:r>
              <a:rPr lang="en" sz="3600">
                <a:solidFill>
                  <a:schemeClr val="dk1"/>
                </a:solidFill>
                <a:latin typeface="Droid Sans"/>
                <a:ea typeface="Droid Sans"/>
                <a:cs typeface="Droid Sans"/>
                <a:sym typeface="Droid Sans"/>
              </a:rPr>
              <a:t>We dedicate this collection of water poems to all the children around the world who don’t have access to water.</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u="sng">
                <a:solidFill>
                  <a:schemeClr val="accent5"/>
                </a:solidFill>
              </a:rPr>
              <a:t>Celebration of Learning!</a:t>
            </a:r>
          </a:p>
        </p:txBody>
      </p:sp>
      <p:sp>
        <p:nvSpPr>
          <p:cNvPr id="69" name="Shape 6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7350" lvl="0">
              <a:lnSpc>
                <a:spcPct val="100000"/>
              </a:lnSpc>
              <a:spcBef>
                <a:spcPts val="0"/>
              </a:spcBef>
              <a:spcAft>
                <a:spcPts val="0"/>
              </a:spcAft>
              <a:buClr>
                <a:schemeClr val="dk1"/>
              </a:buClr>
              <a:buSzPct val="61111"/>
              <a:buFont typeface="Arial"/>
              <a:buNone/>
            </a:pPr>
            <a:r>
              <a:rPr lang="en">
                <a:solidFill>
                  <a:schemeClr val="dk1"/>
                </a:solidFill>
                <a:highlight>
                  <a:srgbClr val="FFFFFF"/>
                </a:highlight>
              </a:rPr>
              <a:t>Earlier this year, my first grade students began to explore concepts about water, water scarcity, and the water cycle. Within our reading, writing, and science units of study they researched and read many books, articles, as well as conducting some of their own research and questions they had on the topic. Collaborating writing, art, as well as music the first graders wanted to take their learning to the next level after their experiences with local author Christine Ieronimo. They began to explore the components of poetry. They listened to an array of different water sounds and described what they heard, by making connections using their senses. Each student wrote their pieces about what water means to them.  </a:t>
            </a:r>
          </a:p>
          <a:p>
            <a:pPr indent="387350" lvl="0">
              <a:lnSpc>
                <a:spcPct val="100000"/>
              </a:lnSpc>
              <a:spcBef>
                <a:spcPts val="0"/>
              </a:spcBef>
              <a:spcAft>
                <a:spcPts val="0"/>
              </a:spcAft>
              <a:buClr>
                <a:schemeClr val="dk1"/>
              </a:buClr>
              <a:buSzPct val="91666"/>
              <a:buFont typeface="Arial"/>
              <a:buNone/>
            </a:pPr>
            <a:r>
              <a:t/>
            </a:r>
            <a:endParaRPr sz="1200">
              <a:solidFill>
                <a:schemeClr val="dk1"/>
              </a:solidFill>
              <a:highlight>
                <a:srgbClr val="FFFFFF"/>
              </a:highlight>
            </a:endParaRPr>
          </a:p>
          <a:p>
            <a:pPr indent="387350" lvl="0">
              <a:lnSpc>
                <a:spcPct val="100000"/>
              </a:lnSpc>
              <a:spcBef>
                <a:spcPts val="0"/>
              </a:spcBef>
              <a:spcAft>
                <a:spcPts val="0"/>
              </a:spcAft>
              <a:buClr>
                <a:schemeClr val="dk1"/>
              </a:buClr>
              <a:buSzPct val="91666"/>
              <a:buFont typeface="Arial"/>
              <a:buNone/>
            </a:pPr>
            <a:r>
              <a:t/>
            </a:r>
            <a:endParaRPr sz="1200">
              <a:solidFill>
                <a:schemeClr val="dk1"/>
              </a:solidFill>
              <a:highlight>
                <a:srgbClr val="FFFFFF"/>
              </a:highlight>
            </a:endParaRPr>
          </a:p>
          <a:p>
            <a:pPr lvl="0">
              <a:lnSpc>
                <a:spcPct val="100000"/>
              </a:lnSpc>
              <a:spcBef>
                <a:spcPts val="0"/>
              </a:spcBef>
              <a:spcAft>
                <a:spcPts val="0"/>
              </a:spcAft>
              <a:buClr>
                <a:schemeClr val="dk1"/>
              </a:buClr>
              <a:buSzPct val="91666"/>
              <a:buFont typeface="Arial"/>
              <a:buNone/>
            </a:pPr>
            <a:r>
              <a:t/>
            </a:r>
            <a:endParaRPr sz="1200">
              <a:solidFill>
                <a:schemeClr val="dk1"/>
              </a:solidFill>
              <a:highlight>
                <a:srgbClr val="FFFFFF"/>
              </a:highlight>
            </a:endParaRPr>
          </a:p>
          <a:p>
            <a:pPr indent="387350" lvl="0">
              <a:lnSpc>
                <a:spcPct val="100000"/>
              </a:lnSpc>
              <a:spcBef>
                <a:spcPts val="0"/>
              </a:spcBef>
              <a:spcAft>
                <a:spcPts val="0"/>
              </a:spcAft>
              <a:buClr>
                <a:schemeClr val="dk1"/>
              </a:buClr>
              <a:buSzPct val="61111"/>
              <a:buFont typeface="Arial"/>
              <a:buNone/>
            </a:pPr>
            <a:r>
              <a:t/>
            </a: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idx="1" type="body"/>
          </p:nvPr>
        </p:nvSpPr>
        <p:spPr>
          <a:xfrm>
            <a:off x="311700" y="330375"/>
            <a:ext cx="4962300" cy="4601400"/>
          </a:xfrm>
          <a:prstGeom prst="rect">
            <a:avLst/>
          </a:prstGeom>
        </p:spPr>
        <p:txBody>
          <a:bodyPr anchorCtr="0" anchor="t" bIns="91425" lIns="91425" rIns="91425" tIns="91425">
            <a:noAutofit/>
          </a:bodyPr>
          <a:lstStyle/>
          <a:p>
            <a:pPr lvl="0">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Jameson McTamney</a:t>
            </a:r>
          </a:p>
          <a:p>
            <a:pPr lvl="0" rtl="0">
              <a:spcBef>
                <a:spcPts val="0"/>
              </a:spcBef>
              <a:spcAft>
                <a:spcPts val="0"/>
              </a:spcAft>
              <a:buNone/>
            </a:pPr>
            <a:r>
              <a:rPr lang="en" sz="1400">
                <a:solidFill>
                  <a:schemeClr val="dk1"/>
                </a:solidFill>
                <a:latin typeface="Droid Sans"/>
                <a:ea typeface="Droid Sans"/>
                <a:cs typeface="Droid Sans"/>
                <a:sym typeface="Droid Sans"/>
              </a:rPr>
              <a:t>Age: 7</a:t>
            </a:r>
          </a:p>
          <a:p>
            <a:pPr lvl="0" rtl="0">
              <a:spcBef>
                <a:spcPts val="0"/>
              </a:spcBef>
              <a:spcAft>
                <a:spcPts val="0"/>
              </a:spcAft>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b="1" lang="en" sz="1400" u="sng">
                <a:solidFill>
                  <a:schemeClr val="dk1"/>
                </a:solidFill>
                <a:latin typeface="Droid Sans"/>
                <a:ea typeface="Droid Sans"/>
                <a:cs typeface="Droid Sans"/>
                <a:sym typeface="Droid Sans"/>
              </a:rPr>
              <a:t>Water is Great!</a:t>
            </a:r>
          </a:p>
          <a:p>
            <a:pPr lvl="0" algn="ctr">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Water, Water. </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It is great.</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It goes down a stream.</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Rushing water. It goes.</a:t>
            </a:r>
          </a:p>
          <a:p>
            <a:pPr lvl="0" algn="ctr">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Water. </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Drippy water.</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Without water you can pass, </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Away.</a:t>
            </a:r>
          </a:p>
          <a:p>
            <a:pPr lvl="0" algn="ctr">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That is why you have explored a new world of water.</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Especially at water parks.</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Water is for you, it is in you!</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Forever! </a:t>
            </a:r>
          </a:p>
          <a:p>
            <a:pPr lvl="0">
              <a:spcBef>
                <a:spcPts val="0"/>
              </a:spcBef>
              <a:buNone/>
            </a:pPr>
            <a:r>
              <a:t/>
            </a:r>
            <a:endParaRPr/>
          </a:p>
        </p:txBody>
      </p:sp>
      <p:pic>
        <p:nvPicPr>
          <p:cNvPr id="75" name="Shape 75"/>
          <p:cNvPicPr preferRelativeResize="0"/>
          <p:nvPr/>
        </p:nvPicPr>
        <p:blipFill>
          <a:blip r:embed="rId3">
            <a:alphaModFix/>
          </a:blip>
          <a:stretch>
            <a:fillRect/>
          </a:stretch>
        </p:blipFill>
        <p:spPr>
          <a:xfrm rot="-5400000">
            <a:off x="5346387" y="584862"/>
            <a:ext cx="2767899" cy="4092424"/>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idx="1" type="body"/>
          </p:nvPr>
        </p:nvSpPr>
        <p:spPr>
          <a:xfrm>
            <a:off x="145450" y="363300"/>
            <a:ext cx="4272000" cy="4236600"/>
          </a:xfrm>
          <a:prstGeom prst="rect">
            <a:avLst/>
          </a:prstGeom>
        </p:spPr>
        <p:txBody>
          <a:bodyPr anchorCtr="0" anchor="t" bIns="91425" lIns="91425" rIns="91425" tIns="91425">
            <a:noAutofit/>
          </a:bodyPr>
          <a:lstStyle/>
          <a:p>
            <a:pPr lvl="0">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Logan Alford</a:t>
            </a:r>
          </a:p>
          <a:p>
            <a:pPr lvl="0">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Age: 7</a:t>
            </a:r>
          </a:p>
          <a:p>
            <a:pPr lvl="0">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b="1" lang="en" sz="1400" u="sng">
                <a:solidFill>
                  <a:schemeClr val="dk1"/>
                </a:solidFill>
                <a:latin typeface="Droid Sans"/>
                <a:ea typeface="Droid Sans"/>
                <a:cs typeface="Droid Sans"/>
                <a:sym typeface="Droid Sans"/>
              </a:rPr>
              <a:t>Water Everywhere!</a:t>
            </a:r>
          </a:p>
          <a:p>
            <a:pPr lvl="0" algn="ctr">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You can drink water.</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You can see water everywhere.</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Water is in the sea.</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Water is in the ocean.</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Water is in the river.</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And water is everywhere! </a:t>
            </a:r>
          </a:p>
        </p:txBody>
      </p:sp>
      <p:pic>
        <p:nvPicPr>
          <p:cNvPr id="81" name="Shape 81"/>
          <p:cNvPicPr preferRelativeResize="0"/>
          <p:nvPr/>
        </p:nvPicPr>
        <p:blipFill>
          <a:blip r:embed="rId3">
            <a:alphaModFix/>
          </a:blip>
          <a:stretch>
            <a:fillRect/>
          </a:stretch>
        </p:blipFill>
        <p:spPr>
          <a:xfrm rot="-5400000">
            <a:off x="4730687" y="156586"/>
            <a:ext cx="3653600" cy="4650025"/>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idx="1" type="body"/>
          </p:nvPr>
        </p:nvSpPr>
        <p:spPr>
          <a:xfrm>
            <a:off x="311700" y="317350"/>
            <a:ext cx="4233900" cy="4275900"/>
          </a:xfrm>
          <a:prstGeom prst="rect">
            <a:avLst/>
          </a:prstGeom>
        </p:spPr>
        <p:txBody>
          <a:bodyPr anchorCtr="0" anchor="t" bIns="91425" lIns="91425" rIns="91425" tIns="91425">
            <a:noAutofit/>
          </a:bodyPr>
          <a:lstStyle/>
          <a:p>
            <a:pPr lvl="0">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Nathaniel Cowenhoven</a:t>
            </a:r>
          </a:p>
          <a:p>
            <a:pPr lvl="0">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Age: 7</a:t>
            </a:r>
          </a:p>
          <a:p>
            <a:pPr lvl="0">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b="1" lang="en" sz="1400" u="sng">
                <a:solidFill>
                  <a:schemeClr val="dk1"/>
                </a:solidFill>
                <a:latin typeface="Droid Sans"/>
                <a:ea typeface="Droid Sans"/>
                <a:cs typeface="Droid Sans"/>
                <a:sym typeface="Droid Sans"/>
              </a:rPr>
              <a:t>Water</a:t>
            </a:r>
          </a:p>
          <a:p>
            <a:pPr lvl="0" algn="ctr">
              <a:spcBef>
                <a:spcPts val="0"/>
              </a:spcBef>
              <a:spcAft>
                <a:spcPts val="0"/>
              </a:spcAft>
              <a:buClr>
                <a:schemeClr val="dk1"/>
              </a:buClr>
              <a:buSzPct val="78571"/>
              <a:buFont typeface="Arial"/>
              <a:buNone/>
            </a:pPr>
            <a:r>
              <a:t/>
            </a:r>
            <a:endParaRPr sz="1400" u="sng">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Water is everywhere.</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You can see water in streams and in rivers.</a:t>
            </a:r>
          </a:p>
          <a:p>
            <a:pPr lvl="0" algn="ctr">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You can see it in the ocean.</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Boats are in the water.</a:t>
            </a:r>
          </a:p>
          <a:p>
            <a:pPr lvl="0" algn="ctr">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There is water in you.</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Rain is water.</a:t>
            </a:r>
          </a:p>
        </p:txBody>
      </p:sp>
      <p:pic>
        <p:nvPicPr>
          <p:cNvPr id="87" name="Shape 87"/>
          <p:cNvPicPr preferRelativeResize="0"/>
          <p:nvPr/>
        </p:nvPicPr>
        <p:blipFill>
          <a:blip r:embed="rId3">
            <a:alphaModFix/>
          </a:blip>
          <a:stretch>
            <a:fillRect/>
          </a:stretch>
        </p:blipFill>
        <p:spPr>
          <a:xfrm rot="-5400000">
            <a:off x="4942387" y="503862"/>
            <a:ext cx="3133725" cy="440055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1" type="body"/>
          </p:nvPr>
        </p:nvSpPr>
        <p:spPr>
          <a:xfrm>
            <a:off x="311700" y="180300"/>
            <a:ext cx="4272000" cy="3236100"/>
          </a:xfrm>
          <a:prstGeom prst="rect">
            <a:avLst/>
          </a:prstGeom>
        </p:spPr>
        <p:txBody>
          <a:bodyPr anchorCtr="0" anchor="t" bIns="91425" lIns="91425" rIns="91425" tIns="91425">
            <a:noAutofit/>
          </a:bodyPr>
          <a:lstStyle/>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Cali Ciccarelli </a:t>
            </a:r>
          </a:p>
          <a:p>
            <a:pPr lvl="0">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Age: 7</a:t>
            </a:r>
          </a:p>
          <a:p>
            <a:pPr lvl="0" algn="ctr">
              <a:spcBef>
                <a:spcPts val="0"/>
              </a:spcBef>
              <a:spcAft>
                <a:spcPts val="0"/>
              </a:spcAft>
              <a:buClr>
                <a:schemeClr val="dk1"/>
              </a:buClr>
              <a:buSzPct val="91666"/>
              <a:buFont typeface="Arial"/>
              <a:buNone/>
            </a:pPr>
            <a:r>
              <a:rPr b="1" lang="en" sz="1200" u="sng">
                <a:solidFill>
                  <a:schemeClr val="dk1"/>
                </a:solidFill>
                <a:latin typeface="Droid Sans"/>
                <a:ea typeface="Droid Sans"/>
                <a:cs typeface="Droid Sans"/>
                <a:sym typeface="Droid Sans"/>
              </a:rPr>
              <a:t>Water Is Me!</a:t>
            </a:r>
          </a:p>
          <a:p>
            <a:pPr lvl="0" algn="ctr">
              <a:spcBef>
                <a:spcPts val="0"/>
              </a:spcBef>
              <a:spcAft>
                <a:spcPts val="0"/>
              </a:spcAft>
              <a:buClr>
                <a:schemeClr val="dk1"/>
              </a:buClr>
              <a:buSzPct val="91666"/>
              <a:buFont typeface="Arial"/>
              <a:buNone/>
            </a:pPr>
            <a:r>
              <a:t/>
            </a:r>
            <a:endParaRPr sz="1200" u="sng">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in your eyes.</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is in tears.</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in streams and in oceans,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And in waterfalls.</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You can drink water, enjoy!</a:t>
            </a:r>
          </a:p>
          <a:p>
            <a:pPr lvl="0" algn="ctr">
              <a:spcBef>
                <a:spcPts val="0"/>
              </a:spcBef>
              <a:spcAft>
                <a:spcPts val="0"/>
              </a:spcAft>
              <a:buClr>
                <a:schemeClr val="dk1"/>
              </a:buClr>
              <a:buSzPct val="91666"/>
              <a:buFont typeface="Arial"/>
              <a:buNone/>
            </a:pPr>
            <a:r>
              <a:t/>
            </a:r>
            <a:endParaRPr sz="1200">
              <a:solidFill>
                <a:schemeClr val="dk1"/>
              </a:solidFill>
              <a:latin typeface="Droid Sans"/>
              <a:ea typeface="Droid Sans"/>
              <a:cs typeface="Droid Sans"/>
              <a:sym typeface="Droid Sans"/>
            </a:endParaRP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Water on mountains, </a:t>
            </a:r>
          </a:p>
          <a:p>
            <a:pPr lvl="0" algn="ctr">
              <a:spcBef>
                <a:spcPts val="0"/>
              </a:spcBef>
              <a:spcAft>
                <a:spcPts val="0"/>
              </a:spcAft>
              <a:buClr>
                <a:schemeClr val="dk1"/>
              </a:buClr>
              <a:buSzPct val="91666"/>
              <a:buFont typeface="Arial"/>
              <a:buNone/>
            </a:pPr>
            <a:r>
              <a:rPr lang="en" sz="1200">
                <a:solidFill>
                  <a:schemeClr val="dk1"/>
                </a:solidFill>
                <a:latin typeface="Droid Sans"/>
                <a:ea typeface="Droid Sans"/>
                <a:cs typeface="Droid Sans"/>
                <a:sym typeface="Droid Sans"/>
              </a:rPr>
              <a:t>Or just lay there in a puddle.</a:t>
            </a:r>
            <a:r>
              <a:rPr lang="en" sz="1200">
                <a:solidFill>
                  <a:schemeClr val="dk1"/>
                </a:solidFill>
                <a:latin typeface="Times New Roman"/>
                <a:ea typeface="Times New Roman"/>
                <a:cs typeface="Times New Roman"/>
                <a:sym typeface="Times New Roman"/>
              </a:rPr>
              <a:t> </a:t>
            </a:r>
          </a:p>
          <a:p>
            <a:pPr lvl="0" algn="ctr">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lvl="0" algn="ctr">
              <a:spcBef>
                <a:spcPts val="0"/>
              </a:spcBef>
              <a:spcAft>
                <a:spcPts val="0"/>
              </a:spcAft>
              <a:buClr>
                <a:schemeClr val="dk1"/>
              </a:buClr>
              <a:buSzPct val="61111"/>
              <a:buFont typeface="Arial"/>
              <a:buNone/>
            </a:pPr>
            <a:r>
              <a:t/>
            </a:r>
            <a:endParaRPr/>
          </a:p>
        </p:txBody>
      </p:sp>
      <p:sp>
        <p:nvSpPr>
          <p:cNvPr id="93" name="Shape 93"/>
          <p:cNvSpPr txBox="1"/>
          <p:nvPr/>
        </p:nvSpPr>
        <p:spPr>
          <a:xfrm>
            <a:off x="4517700" y="635800"/>
            <a:ext cx="3112200" cy="27807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sz="1200">
                <a:solidFill>
                  <a:schemeClr val="dk1"/>
                </a:solidFill>
                <a:latin typeface="Droid Sans"/>
                <a:ea typeface="Droid Sans"/>
                <a:cs typeface="Droid Sans"/>
                <a:sym typeface="Droid Sans"/>
              </a:rPr>
              <a:t>Water and rain, what fun!</a:t>
            </a:r>
          </a:p>
          <a:p>
            <a:pPr lvl="0" rtl="0" algn="ctr">
              <a:lnSpc>
                <a:spcPct val="115000"/>
              </a:lnSpc>
              <a:spcBef>
                <a:spcPts val="0"/>
              </a:spcBef>
              <a:buNone/>
            </a:pPr>
            <a:r>
              <a:rPr lang="en" sz="1200">
                <a:solidFill>
                  <a:schemeClr val="dk1"/>
                </a:solidFill>
                <a:latin typeface="Droid Sans"/>
                <a:ea typeface="Droid Sans"/>
                <a:cs typeface="Droid Sans"/>
                <a:sym typeface="Droid Sans"/>
              </a:rPr>
              <a:t>Jumping and playing in water, </a:t>
            </a:r>
          </a:p>
          <a:p>
            <a:pPr lvl="0" rtl="0" algn="ctr">
              <a:lnSpc>
                <a:spcPct val="115000"/>
              </a:lnSpc>
              <a:spcBef>
                <a:spcPts val="0"/>
              </a:spcBef>
              <a:buNone/>
            </a:pPr>
            <a:r>
              <a:rPr lang="en" sz="1200">
                <a:solidFill>
                  <a:schemeClr val="dk1"/>
                </a:solidFill>
                <a:latin typeface="Droid Sans"/>
                <a:ea typeface="Droid Sans"/>
                <a:cs typeface="Droid Sans"/>
                <a:sym typeface="Droid Sans"/>
              </a:rPr>
              <a:t>More fun!</a:t>
            </a:r>
          </a:p>
          <a:p>
            <a:pPr lvl="0" rtl="0" algn="ctr">
              <a:lnSpc>
                <a:spcPct val="115000"/>
              </a:lnSpc>
              <a:spcBef>
                <a:spcPts val="0"/>
              </a:spcBef>
              <a:buNone/>
            </a:pPr>
            <a:r>
              <a:rPr lang="en" sz="1200">
                <a:solidFill>
                  <a:schemeClr val="dk1"/>
                </a:solidFill>
                <a:latin typeface="Droid Sans"/>
                <a:ea typeface="Droid Sans"/>
                <a:cs typeface="Droid Sans"/>
                <a:sym typeface="Droid Sans"/>
              </a:rPr>
              <a:t>Water is fun!</a:t>
            </a:r>
          </a:p>
          <a:p>
            <a:pPr lvl="0" rtl="0" algn="ctr">
              <a:lnSpc>
                <a:spcPct val="115000"/>
              </a:lnSpc>
              <a:spcBef>
                <a:spcPts val="0"/>
              </a:spcBef>
              <a:buNone/>
            </a:pPr>
            <a:r>
              <a:t/>
            </a:r>
            <a:endParaRPr sz="1200">
              <a:solidFill>
                <a:schemeClr val="dk1"/>
              </a:solidFill>
              <a:latin typeface="Droid Sans"/>
              <a:ea typeface="Droid Sans"/>
              <a:cs typeface="Droid Sans"/>
              <a:sym typeface="Droid Sans"/>
            </a:endParaRPr>
          </a:p>
          <a:p>
            <a:pPr lvl="0" rtl="0" algn="ctr">
              <a:lnSpc>
                <a:spcPct val="115000"/>
              </a:lnSpc>
              <a:spcBef>
                <a:spcPts val="0"/>
              </a:spcBef>
              <a:buNone/>
            </a:pPr>
            <a:r>
              <a:rPr lang="en" sz="1200">
                <a:solidFill>
                  <a:schemeClr val="dk1"/>
                </a:solidFill>
                <a:latin typeface="Droid Sans"/>
                <a:ea typeface="Droid Sans"/>
                <a:cs typeface="Droid Sans"/>
                <a:sym typeface="Droid Sans"/>
              </a:rPr>
              <a:t>There is all different kinds of water: cold, hot, dirty, and clean.</a:t>
            </a:r>
          </a:p>
          <a:p>
            <a:pPr lvl="0" rtl="0" algn="ctr">
              <a:lnSpc>
                <a:spcPct val="115000"/>
              </a:lnSpc>
              <a:spcBef>
                <a:spcPts val="0"/>
              </a:spcBef>
              <a:buNone/>
            </a:pPr>
            <a:r>
              <a:rPr lang="en" sz="1200">
                <a:solidFill>
                  <a:schemeClr val="dk1"/>
                </a:solidFill>
                <a:latin typeface="Droid Sans"/>
                <a:ea typeface="Droid Sans"/>
                <a:cs typeface="Droid Sans"/>
                <a:sym typeface="Droid Sans"/>
              </a:rPr>
              <a:t>All different sounds: calm, loud, slow or fast.</a:t>
            </a:r>
          </a:p>
          <a:p>
            <a:pPr lvl="0" rtl="0" algn="ctr">
              <a:lnSpc>
                <a:spcPct val="115000"/>
              </a:lnSpc>
              <a:spcBef>
                <a:spcPts val="0"/>
              </a:spcBef>
              <a:buNone/>
            </a:pPr>
            <a:r>
              <a:t/>
            </a:r>
            <a:endParaRPr sz="1200">
              <a:solidFill>
                <a:schemeClr val="dk1"/>
              </a:solidFill>
              <a:latin typeface="Droid Sans"/>
              <a:ea typeface="Droid Sans"/>
              <a:cs typeface="Droid Sans"/>
              <a:sym typeface="Droid Sans"/>
            </a:endParaRPr>
          </a:p>
          <a:p>
            <a:pPr lvl="0" rtl="0" algn="ctr">
              <a:lnSpc>
                <a:spcPct val="115000"/>
              </a:lnSpc>
              <a:spcBef>
                <a:spcPts val="0"/>
              </a:spcBef>
              <a:buNone/>
            </a:pPr>
            <a:r>
              <a:rPr lang="en" sz="1200">
                <a:solidFill>
                  <a:schemeClr val="dk1"/>
                </a:solidFill>
                <a:latin typeface="Droid Sans"/>
                <a:ea typeface="Droid Sans"/>
                <a:cs typeface="Droid Sans"/>
                <a:sym typeface="Droid Sans"/>
              </a:rPr>
              <a:t>I love water, how it just sits in your mouth until you swallow.</a:t>
            </a:r>
          </a:p>
          <a:p>
            <a:pPr lvl="0" rtl="0" algn="ctr">
              <a:lnSpc>
                <a:spcPct val="115000"/>
              </a:lnSpc>
              <a:spcBef>
                <a:spcPts val="0"/>
              </a:spcBef>
              <a:buNone/>
            </a:pPr>
            <a:r>
              <a:rPr lang="en" sz="1200">
                <a:solidFill>
                  <a:schemeClr val="dk1"/>
                </a:solidFill>
                <a:latin typeface="Droid Sans"/>
                <a:ea typeface="Droid Sans"/>
                <a:cs typeface="Droid Sans"/>
                <a:sym typeface="Droid Sans"/>
              </a:rPr>
              <a:t>Water is all around the world.</a:t>
            </a:r>
          </a:p>
          <a:p>
            <a:pPr lvl="0" rtl="0" algn="ctr">
              <a:lnSpc>
                <a:spcPct val="115000"/>
              </a:lnSpc>
              <a:spcBef>
                <a:spcPts val="0"/>
              </a:spcBef>
              <a:buNone/>
            </a:pPr>
            <a:r>
              <a:rPr lang="en" sz="1200">
                <a:solidFill>
                  <a:schemeClr val="dk1"/>
                </a:solidFill>
                <a:latin typeface="Droid Sans"/>
                <a:ea typeface="Droid Sans"/>
                <a:cs typeface="Droid Sans"/>
                <a:sym typeface="Droid Sans"/>
              </a:rPr>
              <a:t>Water is me!</a:t>
            </a:r>
          </a:p>
        </p:txBody>
      </p:sp>
      <p:pic>
        <p:nvPicPr>
          <p:cNvPr id="94" name="Shape 94"/>
          <p:cNvPicPr preferRelativeResize="0"/>
          <p:nvPr/>
        </p:nvPicPr>
        <p:blipFill>
          <a:blip r:embed="rId3">
            <a:alphaModFix/>
          </a:blip>
          <a:stretch>
            <a:fillRect/>
          </a:stretch>
        </p:blipFill>
        <p:spPr>
          <a:xfrm>
            <a:off x="3133350" y="3313775"/>
            <a:ext cx="2427725" cy="1829724"/>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1" type="body"/>
          </p:nvPr>
        </p:nvSpPr>
        <p:spPr>
          <a:xfrm>
            <a:off x="311700" y="294175"/>
            <a:ext cx="4224600" cy="4274700"/>
          </a:xfrm>
          <a:prstGeom prst="rect">
            <a:avLst/>
          </a:prstGeom>
        </p:spPr>
        <p:txBody>
          <a:bodyPr anchorCtr="0" anchor="t" bIns="91425" lIns="91425" rIns="91425" tIns="91425">
            <a:noAutofit/>
          </a:bodyPr>
          <a:lstStyle/>
          <a:p>
            <a:pPr lvl="0">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Francesca Vattuone</a:t>
            </a:r>
          </a:p>
          <a:p>
            <a:pPr lvl="0">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Age: 6</a:t>
            </a:r>
          </a:p>
          <a:p>
            <a:pPr lvl="0">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b="1" lang="en" sz="1400" u="sng">
                <a:solidFill>
                  <a:schemeClr val="dk1"/>
                </a:solidFill>
                <a:latin typeface="Droid Sans"/>
                <a:ea typeface="Droid Sans"/>
                <a:cs typeface="Droid Sans"/>
                <a:sym typeface="Droid Sans"/>
              </a:rPr>
              <a:t>Water is Special</a:t>
            </a:r>
          </a:p>
          <a:p>
            <a:pPr lvl="0" algn="ctr">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Water.</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You should take care of the water.</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It is special for everyone.</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It is important for you.</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It is you!</a:t>
            </a:r>
          </a:p>
          <a:p>
            <a:pPr lvl="0" algn="ctr">
              <a:spcBef>
                <a:spcPts val="0"/>
              </a:spcBef>
              <a:spcAft>
                <a:spcPts val="0"/>
              </a:spcAft>
              <a:buClr>
                <a:schemeClr val="dk1"/>
              </a:buClr>
              <a:buSzPct val="78571"/>
              <a:buFont typeface="Arial"/>
              <a:buNone/>
            </a:pPr>
            <a:r>
              <a:t/>
            </a:r>
            <a:endParaRPr sz="1400">
              <a:solidFill>
                <a:schemeClr val="dk1"/>
              </a:solidFill>
              <a:latin typeface="Droid Sans"/>
              <a:ea typeface="Droid Sans"/>
              <a:cs typeface="Droid Sans"/>
              <a:sym typeface="Droid Sans"/>
            </a:endParaRP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I can go to the store and get bottled water, </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But many others can not. </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They walk and walk for water.</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I do not.</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I will take care of you.</a:t>
            </a:r>
          </a:p>
          <a:p>
            <a:pPr lvl="0" algn="ctr">
              <a:spcBef>
                <a:spcPts val="0"/>
              </a:spcBef>
              <a:spcAft>
                <a:spcPts val="0"/>
              </a:spcAft>
              <a:buClr>
                <a:schemeClr val="dk1"/>
              </a:buClr>
              <a:buSzPct val="78571"/>
              <a:buFont typeface="Arial"/>
              <a:buNone/>
            </a:pPr>
            <a:r>
              <a:rPr lang="en" sz="1400">
                <a:solidFill>
                  <a:schemeClr val="dk1"/>
                </a:solidFill>
                <a:latin typeface="Droid Sans"/>
                <a:ea typeface="Droid Sans"/>
                <a:cs typeface="Droid Sans"/>
                <a:sym typeface="Droid Sans"/>
              </a:rPr>
              <a:t>Water. </a:t>
            </a:r>
          </a:p>
          <a:p>
            <a:pPr lvl="0">
              <a:spcBef>
                <a:spcPts val="0"/>
              </a:spcBef>
              <a:buNone/>
            </a:pPr>
            <a:r>
              <a:t/>
            </a:r>
            <a:endParaRPr/>
          </a:p>
        </p:txBody>
      </p:sp>
      <p:pic>
        <p:nvPicPr>
          <p:cNvPr id="100" name="Shape 100"/>
          <p:cNvPicPr preferRelativeResize="0"/>
          <p:nvPr/>
        </p:nvPicPr>
        <p:blipFill>
          <a:blip r:embed="rId3">
            <a:alphaModFix/>
          </a:blip>
          <a:stretch>
            <a:fillRect/>
          </a:stretch>
        </p:blipFill>
        <p:spPr>
          <a:xfrm>
            <a:off x="4394350" y="1348125"/>
            <a:ext cx="4276725" cy="280987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idx="1" type="body"/>
          </p:nvPr>
        </p:nvSpPr>
        <p:spPr>
          <a:xfrm>
            <a:off x="311700" y="265725"/>
            <a:ext cx="4196100" cy="4303200"/>
          </a:xfrm>
          <a:prstGeom prst="rect">
            <a:avLst/>
          </a:prstGeom>
        </p:spPr>
        <p:txBody>
          <a:bodyPr anchorCtr="0" anchor="t" bIns="91425" lIns="91425" rIns="91425" tIns="91425">
            <a:noAutofit/>
          </a:bodyPr>
          <a:lstStyle/>
          <a:p>
            <a:pPr lvl="0">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Tyler Fenn</a:t>
            </a:r>
          </a:p>
          <a:p>
            <a:pPr lvl="0">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Age: 7</a:t>
            </a:r>
          </a:p>
          <a:p>
            <a:pPr lvl="0">
              <a:spcBef>
                <a:spcPts val="0"/>
              </a:spcBef>
              <a:spcAft>
                <a:spcPts val="0"/>
              </a:spcAft>
              <a:buClr>
                <a:schemeClr val="dk1"/>
              </a:buClr>
              <a:buSzPct val="61111"/>
              <a:buFont typeface="Arial"/>
              <a:buNone/>
            </a:pPr>
            <a:r>
              <a:t/>
            </a:r>
            <a:endParaRPr>
              <a:solidFill>
                <a:schemeClr val="dk1"/>
              </a:solidFill>
              <a:latin typeface="Droid Sans"/>
              <a:ea typeface="Droid Sans"/>
              <a:cs typeface="Droid Sans"/>
              <a:sym typeface="Droid Sans"/>
            </a:endParaRPr>
          </a:p>
          <a:p>
            <a:pPr lvl="0">
              <a:spcBef>
                <a:spcPts val="0"/>
              </a:spcBef>
              <a:spcAft>
                <a:spcPts val="0"/>
              </a:spcAft>
              <a:buClr>
                <a:schemeClr val="dk1"/>
              </a:buClr>
              <a:buSzPct val="61111"/>
              <a:buFont typeface="Arial"/>
              <a:buNone/>
            </a:pPr>
            <a:r>
              <a:t/>
            </a:r>
            <a:endParaRPr>
              <a:solidFill>
                <a:schemeClr val="dk1"/>
              </a:solidFill>
              <a:latin typeface="Droid Sans"/>
              <a:ea typeface="Droid Sans"/>
              <a:cs typeface="Droid Sans"/>
              <a:sym typeface="Droid Sans"/>
            </a:endParaRPr>
          </a:p>
          <a:p>
            <a:pPr lvl="0" algn="ctr">
              <a:spcBef>
                <a:spcPts val="0"/>
              </a:spcBef>
              <a:spcAft>
                <a:spcPts val="0"/>
              </a:spcAft>
              <a:buClr>
                <a:schemeClr val="dk1"/>
              </a:buClr>
              <a:buSzPct val="61111"/>
              <a:buFont typeface="Arial"/>
              <a:buNone/>
            </a:pPr>
            <a:r>
              <a:rPr b="1" lang="en" u="sng">
                <a:solidFill>
                  <a:schemeClr val="dk1"/>
                </a:solidFill>
                <a:latin typeface="Droid Sans"/>
                <a:ea typeface="Droid Sans"/>
                <a:cs typeface="Droid Sans"/>
                <a:sym typeface="Droid Sans"/>
              </a:rPr>
              <a:t>Water Poem!</a:t>
            </a:r>
          </a:p>
          <a:p>
            <a:pPr lvl="0" algn="ctr">
              <a:spcBef>
                <a:spcPts val="0"/>
              </a:spcBef>
              <a:spcAft>
                <a:spcPts val="0"/>
              </a:spcAft>
              <a:buClr>
                <a:schemeClr val="dk1"/>
              </a:buClr>
              <a:buSzPct val="61111"/>
              <a:buFont typeface="Arial"/>
              <a:buNone/>
            </a:pPr>
            <a:r>
              <a:t/>
            </a:r>
            <a:endParaRPr>
              <a:solidFill>
                <a:schemeClr val="dk1"/>
              </a:solidFill>
              <a:latin typeface="Droid Sans"/>
              <a:ea typeface="Droid Sans"/>
              <a:cs typeface="Droid Sans"/>
              <a:sym typeface="Droid Sans"/>
            </a:endParaRP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Water is so much fun!</a:t>
            </a: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You can swim and drink water!</a:t>
            </a:r>
          </a:p>
          <a:p>
            <a:pPr lvl="0" algn="ctr">
              <a:spcBef>
                <a:spcPts val="0"/>
              </a:spcBef>
              <a:spcAft>
                <a:spcPts val="0"/>
              </a:spcAft>
              <a:buClr>
                <a:schemeClr val="dk1"/>
              </a:buClr>
              <a:buSzPct val="61111"/>
              <a:buFont typeface="Arial"/>
              <a:buNone/>
            </a:pPr>
            <a:r>
              <a:t/>
            </a:r>
            <a:endParaRPr>
              <a:solidFill>
                <a:schemeClr val="dk1"/>
              </a:solidFill>
              <a:latin typeface="Droid Sans"/>
              <a:ea typeface="Droid Sans"/>
              <a:cs typeface="Droid Sans"/>
              <a:sym typeface="Droid Sans"/>
            </a:endParaRP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Water is important, </a:t>
            </a: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Very important.</a:t>
            </a:r>
          </a:p>
          <a:p>
            <a:pPr lvl="0" algn="ctr">
              <a:spcBef>
                <a:spcPts val="0"/>
              </a:spcBef>
              <a:spcAft>
                <a:spcPts val="0"/>
              </a:spcAft>
              <a:buClr>
                <a:schemeClr val="dk1"/>
              </a:buClr>
              <a:buSzPct val="61111"/>
              <a:buFont typeface="Arial"/>
              <a:buNone/>
            </a:pPr>
            <a:r>
              <a:t/>
            </a:r>
            <a:endParaRPr>
              <a:solidFill>
                <a:schemeClr val="dk1"/>
              </a:solidFill>
              <a:latin typeface="Droid Sans"/>
              <a:ea typeface="Droid Sans"/>
              <a:cs typeface="Droid Sans"/>
              <a:sym typeface="Droid Sans"/>
            </a:endParaRPr>
          </a:p>
          <a:p>
            <a:pPr lvl="0" algn="ctr">
              <a:spcBef>
                <a:spcPts val="0"/>
              </a:spcBef>
              <a:spcAft>
                <a:spcPts val="0"/>
              </a:spcAft>
              <a:buClr>
                <a:schemeClr val="dk1"/>
              </a:buClr>
              <a:buSzPct val="61111"/>
              <a:buFont typeface="Arial"/>
              <a:buNone/>
            </a:pPr>
            <a:r>
              <a:rPr lang="en">
                <a:solidFill>
                  <a:schemeClr val="dk1"/>
                </a:solidFill>
                <a:latin typeface="Droid Sans"/>
                <a:ea typeface="Droid Sans"/>
                <a:cs typeface="Droid Sans"/>
                <a:sym typeface="Droid Sans"/>
              </a:rPr>
              <a:t>I love water!!!</a:t>
            </a:r>
          </a:p>
        </p:txBody>
      </p:sp>
      <p:pic>
        <p:nvPicPr>
          <p:cNvPr id="106" name="Shape 106"/>
          <p:cNvPicPr preferRelativeResize="0"/>
          <p:nvPr/>
        </p:nvPicPr>
        <p:blipFill>
          <a:blip r:embed="rId3">
            <a:alphaModFix/>
          </a:blip>
          <a:stretch>
            <a:fillRect/>
          </a:stretch>
        </p:blipFill>
        <p:spPr>
          <a:xfrm rot="-5400000">
            <a:off x="5252700" y="1001099"/>
            <a:ext cx="3008300" cy="411875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